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7"/>
  </p:handoutMasterIdLst>
  <p:sldIdLst>
    <p:sldId id="266" r:id="rId2"/>
    <p:sldId id="262" r:id="rId3"/>
    <p:sldId id="265" r:id="rId4"/>
    <p:sldId id="264" r:id="rId5"/>
    <p:sldId id="267" r:id="rId6"/>
  </p:sldIdLst>
  <p:sldSz cx="12192000" cy="6858000"/>
  <p:notesSz cx="6858000" cy="9144000"/>
  <p:defaultTextStyle>
    <a:defPPr>
      <a:defRPr lang="en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D4C4"/>
    <a:srgbClr val="FFFAF3"/>
    <a:srgbClr val="EED3B7"/>
    <a:srgbClr val="9D8B79"/>
    <a:srgbClr val="413427"/>
    <a:srgbClr val="635E59"/>
    <a:srgbClr val="894D00"/>
    <a:srgbClr val="FDE337"/>
    <a:srgbClr val="FFF182"/>
    <a:srgbClr val="FFEB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35"/>
    <p:restoredTop sz="96327"/>
  </p:normalViewPr>
  <p:slideViewPr>
    <p:cSldViewPr snapToGrid="0">
      <p:cViewPr varScale="1">
        <p:scale>
          <a:sx n="101" d="100"/>
          <a:sy n="101" d="100"/>
        </p:scale>
        <p:origin x="200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110" d="100"/>
          <a:sy n="110" d="100"/>
        </p:scale>
        <p:origin x="410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E6E3376-BBD4-32A5-A3FB-C55F9DAB9F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78FD35-4188-71BA-348C-EC77AB8921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9B0E4-2B99-D046-BB78-6FAABFF70E30}" type="datetimeFigureOut">
              <a:rPr lang="pt-BR" smtClean="0"/>
              <a:t>13/07/2022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53C3D9-A490-F5A6-2087-456D623E47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2B8F33-D728-D6F9-9387-06FFC85FA2B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794B3-E4CB-1240-9DCA-4F44465B839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557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od board tex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2">
            <a:extLst>
              <a:ext uri="{FF2B5EF4-FFF2-40B4-BE49-F238E27FC236}">
                <a16:creationId xmlns:a16="http://schemas.microsoft.com/office/drawing/2014/main" id="{983F3E6F-5F72-789B-DF09-70FFC60BCC4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0878" y="398172"/>
            <a:ext cx="1958502" cy="2075912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3" name="Picture Placeholder 22">
            <a:extLst>
              <a:ext uri="{FF2B5EF4-FFF2-40B4-BE49-F238E27FC236}">
                <a16:creationId xmlns:a16="http://schemas.microsoft.com/office/drawing/2014/main" id="{117F268F-8F8B-04CA-4D86-41C5553CFB2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956445" y="401558"/>
            <a:ext cx="2834675" cy="1283677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4" name="Picture Placeholder 22">
            <a:extLst>
              <a:ext uri="{FF2B5EF4-FFF2-40B4-BE49-F238E27FC236}">
                <a16:creationId xmlns:a16="http://schemas.microsoft.com/office/drawing/2014/main" id="{DA07DD95-7892-13D0-C948-692DC5F44D6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00877" y="2729589"/>
            <a:ext cx="4205141" cy="2813170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5" name="Picture Placeholder 22">
            <a:extLst>
              <a:ext uri="{FF2B5EF4-FFF2-40B4-BE49-F238E27FC236}">
                <a16:creationId xmlns:a16="http://schemas.microsoft.com/office/drawing/2014/main" id="{213A93D6-9B77-0A00-5EAC-A72CB4AA5B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06266" y="398172"/>
            <a:ext cx="3758123" cy="2896204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6" name="Picture Placeholder 22">
            <a:extLst>
              <a:ext uri="{FF2B5EF4-FFF2-40B4-BE49-F238E27FC236}">
                <a16:creationId xmlns:a16="http://schemas.microsoft.com/office/drawing/2014/main" id="{85C97D0E-BEBB-1E79-6DFD-1245E75D874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56445" y="1928031"/>
            <a:ext cx="2834675" cy="3006136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22" name="Picture Placeholder 22">
            <a:extLst>
              <a:ext uri="{FF2B5EF4-FFF2-40B4-BE49-F238E27FC236}">
                <a16:creationId xmlns:a16="http://schemas.microsoft.com/office/drawing/2014/main" id="{EA686080-05E6-8DCF-BD7D-BF5DD718913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906266" y="3553156"/>
            <a:ext cx="3758123" cy="1989603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778F7B58-0C71-1D7E-6D1D-9D8880EF501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956445" y="5169378"/>
            <a:ext cx="2834675" cy="1287064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24" name="Picture Placeholder 22">
            <a:extLst>
              <a:ext uri="{FF2B5EF4-FFF2-40B4-BE49-F238E27FC236}">
                <a16:creationId xmlns:a16="http://schemas.microsoft.com/office/drawing/2014/main" id="{CD19EE11-9F3A-17D8-CAAC-F0E490FEFFB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49883" y="398172"/>
            <a:ext cx="1958502" cy="2075912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2868E51-2A44-8C4F-CAEB-0596AB7CE41C}"/>
              </a:ext>
            </a:extLst>
          </p:cNvPr>
          <p:cNvSpPr/>
          <p:nvPr userDrawn="1"/>
        </p:nvSpPr>
        <p:spPr>
          <a:xfrm flipV="1">
            <a:off x="400879" y="5805608"/>
            <a:ext cx="8263511" cy="654217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1461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od board color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2">
            <a:extLst>
              <a:ext uri="{FF2B5EF4-FFF2-40B4-BE49-F238E27FC236}">
                <a16:creationId xmlns:a16="http://schemas.microsoft.com/office/drawing/2014/main" id="{B217F1C5-2298-F18E-07B8-D011147EC03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4842" y="356609"/>
            <a:ext cx="2882649" cy="3505200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9" name="Picture Placeholder 22">
            <a:extLst>
              <a:ext uri="{FF2B5EF4-FFF2-40B4-BE49-F238E27FC236}">
                <a16:creationId xmlns:a16="http://schemas.microsoft.com/office/drawing/2014/main" id="{EC2159B5-9B1F-DA3E-A64F-6113134550B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70551" y="356609"/>
            <a:ext cx="3589232" cy="2594409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10" name="Picture Placeholder 22">
            <a:extLst>
              <a:ext uri="{FF2B5EF4-FFF2-40B4-BE49-F238E27FC236}">
                <a16:creationId xmlns:a16="http://schemas.microsoft.com/office/drawing/2014/main" id="{DE676301-E101-78CE-14D5-6E0037878DD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44291" y="3128940"/>
            <a:ext cx="2715491" cy="2551425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11" name="Picture Placeholder 22">
            <a:extLst>
              <a:ext uri="{FF2B5EF4-FFF2-40B4-BE49-F238E27FC236}">
                <a16:creationId xmlns:a16="http://schemas.microsoft.com/office/drawing/2014/main" id="{C2FF0AEB-A65E-715B-38BE-B7058C3879C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842" y="4059381"/>
            <a:ext cx="3727777" cy="2479963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12" name="Picture Placeholder 22">
            <a:extLst>
              <a:ext uri="{FF2B5EF4-FFF2-40B4-BE49-F238E27FC236}">
                <a16:creationId xmlns:a16="http://schemas.microsoft.com/office/drawing/2014/main" id="{0C5009DD-48A3-C90D-A9A2-BD3C876973E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452843" y="356609"/>
            <a:ext cx="4184976" cy="1763136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13" name="Picture Placeholder 22">
            <a:extLst>
              <a:ext uri="{FF2B5EF4-FFF2-40B4-BE49-F238E27FC236}">
                <a16:creationId xmlns:a16="http://schemas.microsoft.com/office/drawing/2014/main" id="{AD9C3442-A7EE-607A-330D-1A361EAF81C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452843" y="3889519"/>
            <a:ext cx="4184976" cy="1790846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14" name="Picture Placeholder 22">
            <a:extLst>
              <a:ext uri="{FF2B5EF4-FFF2-40B4-BE49-F238E27FC236}">
                <a16:creationId xmlns:a16="http://schemas.microsoft.com/office/drawing/2014/main" id="{B165EC1A-A298-00B2-C1FF-CCB7743F383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452844" y="2310100"/>
            <a:ext cx="1238484" cy="1389064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15" name="Picture Placeholder 22">
            <a:extLst>
              <a:ext uri="{FF2B5EF4-FFF2-40B4-BE49-F238E27FC236}">
                <a16:creationId xmlns:a16="http://schemas.microsoft.com/office/drawing/2014/main" id="{957244BD-C300-7EA2-4BDD-87B112647A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26090" y="2310100"/>
            <a:ext cx="1238484" cy="1389064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16" name="Picture Placeholder 22">
            <a:extLst>
              <a:ext uri="{FF2B5EF4-FFF2-40B4-BE49-F238E27FC236}">
                <a16:creationId xmlns:a16="http://schemas.microsoft.com/office/drawing/2014/main" id="{D7E145EF-6DBD-BA44-0A46-173D640A5F6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0399335" y="2310100"/>
            <a:ext cx="1238484" cy="1389064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17" name="Picture Placeholder 22">
            <a:extLst>
              <a:ext uri="{FF2B5EF4-FFF2-40B4-BE49-F238E27FC236}">
                <a16:creationId xmlns:a16="http://schemas.microsoft.com/office/drawing/2014/main" id="{013CF211-B48E-68D6-7164-631C839FA68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2917796" y="2530752"/>
            <a:ext cx="1922951" cy="1921184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652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od board colors 2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22">
            <a:extLst>
              <a:ext uri="{FF2B5EF4-FFF2-40B4-BE49-F238E27FC236}">
                <a16:creationId xmlns:a16="http://schemas.microsoft.com/office/drawing/2014/main" id="{C81355F9-6B7E-58E4-F2EA-A11DB930C794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94510" y="627190"/>
            <a:ext cx="2887243" cy="412287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40" name="Picture Placeholder 22">
            <a:extLst>
              <a:ext uri="{FF2B5EF4-FFF2-40B4-BE49-F238E27FC236}">
                <a16:creationId xmlns:a16="http://schemas.microsoft.com/office/drawing/2014/main" id="{D426A4C5-555B-E1AA-83B3-AB019CB9674C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746238" y="1480743"/>
            <a:ext cx="2715492" cy="3269323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41" name="Picture Placeholder 22">
            <a:extLst>
              <a:ext uri="{FF2B5EF4-FFF2-40B4-BE49-F238E27FC236}">
                <a16:creationId xmlns:a16="http://schemas.microsoft.com/office/drawing/2014/main" id="{0D97EC16-F403-5407-D524-70B8D7C4027D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799175" y="627190"/>
            <a:ext cx="3798314" cy="1924103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42" name="Picture Placeholder 22">
            <a:extLst>
              <a:ext uri="{FF2B5EF4-FFF2-40B4-BE49-F238E27FC236}">
                <a16:creationId xmlns:a16="http://schemas.microsoft.com/office/drawing/2014/main" id="{299E96A7-5134-6B61-CAD1-3AEB4B48916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995438" y="2387258"/>
            <a:ext cx="3049301" cy="3855428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43" name="Picture Placeholder 22">
            <a:extLst>
              <a:ext uri="{FF2B5EF4-FFF2-40B4-BE49-F238E27FC236}">
                <a16:creationId xmlns:a16="http://schemas.microsoft.com/office/drawing/2014/main" id="{F118DA85-5DB1-F88A-F95A-939B0DCA6DCE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253821" y="4402058"/>
            <a:ext cx="2134586" cy="182875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44" name="Picture Placeholder 22">
            <a:extLst>
              <a:ext uri="{FF2B5EF4-FFF2-40B4-BE49-F238E27FC236}">
                <a16:creationId xmlns:a16="http://schemas.microsoft.com/office/drawing/2014/main" id="{C7C6CFAF-F797-4236-62FA-9622C09D03C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253821" y="2387258"/>
            <a:ext cx="2134586" cy="1777311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  <p:sp>
        <p:nvSpPr>
          <p:cNvPr id="45" name="Picture Placeholder 22">
            <a:extLst>
              <a:ext uri="{FF2B5EF4-FFF2-40B4-BE49-F238E27FC236}">
                <a16:creationId xmlns:a16="http://schemas.microsoft.com/office/drawing/2014/main" id="{AF048BD1-B082-6D17-A514-45B3845D17A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142509" y="4164569"/>
            <a:ext cx="1922951" cy="1921184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/>
          <a:lstStyle>
            <a:lvl1pPr>
              <a:defRPr sz="1400"/>
            </a:lvl1pPr>
          </a:lstStyle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96864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0395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1">
            <a:extLst>
              <a:ext uri="{FF2B5EF4-FFF2-40B4-BE49-F238E27FC236}">
                <a16:creationId xmlns:a16="http://schemas.microsoft.com/office/drawing/2014/main" id="{4D4E58F2-1534-B38A-FD06-E44DAFA8E8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78589" y="6093491"/>
            <a:ext cx="425021" cy="35534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B72910C-BF05-BCD8-2CBB-2469E90F9DB5}"/>
              </a:ext>
            </a:extLst>
          </p:cNvPr>
          <p:cNvSpPr txBox="1"/>
          <p:nvPr/>
        </p:nvSpPr>
        <p:spPr>
          <a:xfrm>
            <a:off x="1364974" y="1490007"/>
            <a:ext cx="9515061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 por efetuar o download.</a:t>
            </a:r>
            <a:endParaRPr lang="pt-BR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</a:t>
            </a:r>
            <a:r>
              <a:rPr lang="pt-BR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template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é 100% editável. </a:t>
            </a:r>
            <a:b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Você poderá criar seu </a:t>
            </a:r>
            <a:r>
              <a:rPr lang="pt-BR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Mood</a:t>
            </a: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Board com mais facilidade.</a:t>
            </a:r>
          </a:p>
          <a:p>
            <a:endParaRPr lang="pt-B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utilizar:</a:t>
            </a:r>
          </a:p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Você pode arrastar e soltar imagens para cada bloco </a:t>
            </a:r>
            <a:b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pode copiar (CTRL + C) da internet, clicar no bloco, e colar  (CTRL + V).</a:t>
            </a:r>
          </a:p>
          <a:p>
            <a:endParaRPr lang="pt-BR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Caso houver algum problema você poderá restaurar as formas do </a:t>
            </a:r>
            <a:r>
              <a:rPr lang="pt-BR" sz="1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template</a:t>
            </a:r>
            <a:r>
              <a:rPr lang="pt-BR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no slide master. Basta clicar em menu </a:t>
            </a:r>
            <a:r>
              <a:rPr lang="pt-BR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Visualizar &gt; Slide Master.</a:t>
            </a:r>
          </a:p>
          <a:p>
            <a:endParaRPr lang="pt-BR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Qualquer dúvida ou comentário você </a:t>
            </a:r>
            <a:br>
              <a:rPr lang="pt-BR" sz="14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4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 enviar um e-mail para</a:t>
            </a:r>
            <a:br>
              <a:rPr lang="pt-BR" sz="1400" i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400" i="1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ola@onigrama.com.br</a:t>
            </a:r>
            <a:endParaRPr lang="pt-BR" sz="1400" i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550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535C7035-B6E8-DDFB-BA5F-6CB291F16652}"/>
              </a:ext>
            </a:extLst>
          </p:cNvPr>
          <p:cNvSpPr txBox="1"/>
          <p:nvPr/>
        </p:nvSpPr>
        <p:spPr>
          <a:xfrm>
            <a:off x="4119942" y="5993486"/>
            <a:ext cx="1148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Oracle Sans" panose="020B0503020204020204" pitchFamily="34" charset="0"/>
                <a:cs typeface="Oracle Sans" panose="020B0503020204020204" pitchFamily="34" charset="0"/>
              </a:rPr>
              <a:t>Text here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A41C622-9563-2390-78C6-ABE4E9B7F70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A5CE41-DF7F-0155-06E8-C969CDF1973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974DA1-C647-A93A-9CE6-733C48DDFC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CD67B8B-2316-2C2D-3FE9-56016537874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BB27F5E-AAA3-93EA-ED4B-286D101CEB4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BE6584E-2DE6-A4AF-EAC6-B133BA10F7B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B1AD7A2-B0BD-03CE-9FC5-BF498F6A2D4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3A04BDE-03A8-E210-2267-B250601B411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7C759CD-4B86-96F8-AB38-4ACC32026AA9}"/>
              </a:ext>
            </a:extLst>
          </p:cNvPr>
          <p:cNvSpPr/>
          <p:nvPr/>
        </p:nvSpPr>
        <p:spPr>
          <a:xfrm>
            <a:off x="8368257" y="2478029"/>
            <a:ext cx="879083" cy="87908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852F60E-3910-AD8E-CA93-D35B72801CD1}"/>
              </a:ext>
            </a:extLst>
          </p:cNvPr>
          <p:cNvSpPr/>
          <p:nvPr/>
        </p:nvSpPr>
        <p:spPr>
          <a:xfrm>
            <a:off x="8368257" y="4379887"/>
            <a:ext cx="879083" cy="87908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FBE5C52-E449-0F27-A57F-48E22D4BFBB4}"/>
              </a:ext>
            </a:extLst>
          </p:cNvPr>
          <p:cNvSpPr/>
          <p:nvPr/>
        </p:nvSpPr>
        <p:spPr>
          <a:xfrm>
            <a:off x="8368255" y="3428958"/>
            <a:ext cx="879083" cy="87908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07DEC40-1C79-8811-682E-70C56B4FEA35}"/>
              </a:ext>
            </a:extLst>
          </p:cNvPr>
          <p:cNvSpPr/>
          <p:nvPr/>
        </p:nvSpPr>
        <p:spPr>
          <a:xfrm>
            <a:off x="8368257" y="576171"/>
            <a:ext cx="879083" cy="87908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C36CFA3-89FC-734C-882C-C01D5AC5FA5B}"/>
              </a:ext>
            </a:extLst>
          </p:cNvPr>
          <p:cNvSpPr/>
          <p:nvPr/>
        </p:nvSpPr>
        <p:spPr>
          <a:xfrm>
            <a:off x="8368257" y="1527100"/>
            <a:ext cx="879083" cy="87908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7105B10-85BD-B6F7-C81B-D6A797A761D3}"/>
              </a:ext>
            </a:extLst>
          </p:cNvPr>
          <p:cNvSpPr/>
          <p:nvPr/>
        </p:nvSpPr>
        <p:spPr>
          <a:xfrm>
            <a:off x="8368257" y="5330818"/>
            <a:ext cx="879083" cy="87908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3368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0EE89D5-6581-8573-C519-25892F267A2B}"/>
              </a:ext>
            </a:extLst>
          </p:cNvPr>
          <p:cNvSpPr/>
          <p:nvPr userDrawn="1"/>
        </p:nvSpPr>
        <p:spPr>
          <a:xfrm>
            <a:off x="6009975" y="5870720"/>
            <a:ext cx="1240294" cy="6686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7903655-87EA-E0ED-D866-83DFA791387D}"/>
              </a:ext>
            </a:extLst>
          </p:cNvPr>
          <p:cNvSpPr/>
          <p:nvPr userDrawn="1"/>
        </p:nvSpPr>
        <p:spPr>
          <a:xfrm>
            <a:off x="4538222" y="5870720"/>
            <a:ext cx="1240294" cy="6686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A554F4-9C72-08BD-D780-5CC19EFE473A}"/>
              </a:ext>
            </a:extLst>
          </p:cNvPr>
          <p:cNvSpPr/>
          <p:nvPr userDrawn="1"/>
        </p:nvSpPr>
        <p:spPr>
          <a:xfrm>
            <a:off x="10425235" y="5870720"/>
            <a:ext cx="1240294" cy="6686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3DA3149-D274-F6B8-A270-A9260FAB2A98}"/>
              </a:ext>
            </a:extLst>
          </p:cNvPr>
          <p:cNvSpPr/>
          <p:nvPr/>
        </p:nvSpPr>
        <p:spPr>
          <a:xfrm>
            <a:off x="8953481" y="5870720"/>
            <a:ext cx="1240294" cy="6686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B393818-814F-E083-A1AC-312FA780E278}"/>
              </a:ext>
            </a:extLst>
          </p:cNvPr>
          <p:cNvSpPr/>
          <p:nvPr/>
        </p:nvSpPr>
        <p:spPr>
          <a:xfrm>
            <a:off x="7481728" y="5870720"/>
            <a:ext cx="1240294" cy="6686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A03BC6E7-9894-7359-19B9-4F6DB7A330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C863DC-9F75-EA67-A2FF-8DC538AC756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AFA11DD-D67C-4561-63DE-A4F79B46E8D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0D9EF9E-8586-C004-5E38-5EC13949160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0EE15BD-062C-E99C-20FF-C96D47BD879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2EDA7E7-1BFD-DDDA-D718-8E69053DEEB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B7AF1DD-C5D1-35FD-D428-6ED615FC1C0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070F947-C6B8-40BF-E672-AE996E4F822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B57C8D9-31F9-E845-8E14-EB5887E5D60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E94A7F7E-F8D3-A33B-0981-6722D3F5CBA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</p:spTree>
    <p:extLst>
      <p:ext uri="{BB962C8B-B14F-4D97-AF65-F5344CB8AC3E}">
        <p14:creationId xmlns:p14="http://schemas.microsoft.com/office/powerpoint/2010/main" val="2371075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5651B35-3181-06CD-5598-01339670D0E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22D87A-0DCD-9E9E-F3F4-4CE744F36568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26144AE-84CC-86EE-1649-C9CF163661C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24CC589-3CD4-290B-F036-EB8B677EF18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879591E-F0A9-4A12-0562-BE5A34EE802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372BB1-DD2E-5483-40DE-30E906CF5B9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F55191E-7F31-A6C8-91B3-81A2F0BAB728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/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636A4DC-E453-0936-804C-0DA8CA7D26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-374213" y="4244750"/>
            <a:ext cx="2965096" cy="68275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11D2544-488D-6FB9-6E5B-C941E14C39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776960" y="4554961"/>
            <a:ext cx="2503399" cy="69199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AEDF41AE-B434-8C82-58DB-A3431221EF0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6200000">
            <a:off x="1596765" y="4449110"/>
            <a:ext cx="2773700" cy="682753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60D7D985-514D-87CC-B54B-4C868EF35DA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959597" y="583664"/>
            <a:ext cx="591071" cy="633291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138A432C-CE86-1438-5DAA-CEB36090AFE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320442" y="583664"/>
            <a:ext cx="591071" cy="633291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4E74CE-17CF-F805-ADC8-2B005C463AB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681287" y="583664"/>
            <a:ext cx="591071" cy="633291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0B743F51-039E-2365-9AD1-F576B261E37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042132" y="583664"/>
            <a:ext cx="591071" cy="633291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E46FF113-0C62-251F-4EEB-C0DDF77083F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402977" y="583664"/>
            <a:ext cx="591071" cy="633291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2DE5BDD9-E8B4-A6FF-6604-AB16A360ACF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763822" y="583664"/>
            <a:ext cx="591071" cy="633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1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phic 18">
            <a:extLst>
              <a:ext uri="{FF2B5EF4-FFF2-40B4-BE49-F238E27FC236}">
                <a16:creationId xmlns:a16="http://schemas.microsoft.com/office/drawing/2014/main" id="{FB83D2A6-A700-D104-CF23-CC5341C556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78755" y="3178549"/>
            <a:ext cx="2434490" cy="50090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68A5ED46-42E5-5E7A-02D9-0A814D82EBA2}"/>
              </a:ext>
            </a:extLst>
          </p:cNvPr>
          <p:cNvSpPr txBox="1"/>
          <p:nvPr/>
        </p:nvSpPr>
        <p:spPr>
          <a:xfrm>
            <a:off x="5049785" y="6056243"/>
            <a:ext cx="20924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www.onigrama.com.br</a:t>
            </a:r>
            <a:endParaRPr lang="pt-BR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73746"/>
      </p:ext>
    </p:extLst>
  </p:cSld>
  <p:clrMapOvr>
    <a:masterClrMapping/>
  </p:clrMapOvr>
</p:sld>
</file>

<file path=ppt/theme/theme1.xml><?xml version="1.0" encoding="utf-8"?>
<a:theme xmlns:a="http://schemas.openxmlformats.org/drawingml/2006/main" name="Mood Board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112</Words>
  <Application>Microsoft Macintosh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Oracle Sans</vt:lpstr>
      <vt:lpstr>Mood Board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>www.onigrama.com.br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Mood Board</dc:title>
  <dc:subject/>
  <dc:creator>Onigrama Apresentações</dc:creator>
  <cp:keywords/>
  <dc:description/>
  <cp:lastModifiedBy>Microsoft Office User</cp:lastModifiedBy>
  <cp:revision>23</cp:revision>
  <dcterms:created xsi:type="dcterms:W3CDTF">2022-07-13T19:11:28Z</dcterms:created>
  <dcterms:modified xsi:type="dcterms:W3CDTF">2022-07-13T22:35:58Z</dcterms:modified>
  <cp:category/>
</cp:coreProperties>
</file>